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43200625" cx="32399275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3607">
          <p15:clr>
            <a:srgbClr val="747775"/>
          </p15:clr>
        </p15:guide>
        <p15:guide id="2" pos="10205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3607" orient="horz"/>
        <p:guide pos="10205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2143125" y="685800"/>
            <a:ext cx="257175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/>
          <p:nvPr>
            <p:ph idx="2" type="sldImg"/>
          </p:nvPr>
        </p:nvSpPr>
        <p:spPr>
          <a:xfrm>
            <a:off x="2143125" y="685800"/>
            <a:ext cx="257175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52" name="Google Shape;52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1104454" y="6253740"/>
            <a:ext cx="30190611" cy="17239832"/>
          </a:xfrm>
          <a:prstGeom prst="rect">
            <a:avLst/>
          </a:prstGeom>
          <a:noFill/>
          <a:ln>
            <a:noFill/>
          </a:ln>
        </p:spPr>
        <p:txBody>
          <a:bodyPr anchorCtr="0" anchor="b" bIns="354150" lIns="354150" spcFirstLastPara="1" rIns="354150" wrap="square" tIns="3541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142"/>
              <a:buNone/>
              <a:defRPr sz="26837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1104424" y="23804026"/>
            <a:ext cx="30190611" cy="6656909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1104424" y="18065149"/>
            <a:ext cx="30190611" cy="7070342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945"/>
              <a:buNone/>
              <a:defRPr sz="18579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1104424" y="3737798"/>
            <a:ext cx="30190611" cy="4810056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1104424" y="9679723"/>
            <a:ext cx="30190611" cy="28694402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indent="-671322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972"/>
              <a:buChar char="●"/>
              <a:defRPr sz="9289"/>
            </a:lvl1pPr>
            <a:lvl2pPr indent="-57296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2pPr>
            <a:lvl3pPr indent="-57296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3pPr>
            <a:lvl4pPr indent="-57296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4pPr>
            <a:lvl5pPr indent="-572961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5pPr>
            <a:lvl6pPr indent="-572961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6pPr>
            <a:lvl7pPr indent="-572961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7pPr>
            <a:lvl8pPr indent="-572961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8pPr>
            <a:lvl9pPr indent="-57296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1104424" y="3737798"/>
            <a:ext cx="30190611" cy="4810056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1104424" y="9679723"/>
            <a:ext cx="14172384" cy="28694402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indent="-57296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1pPr>
            <a:lvl2pPr indent="-523748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2pPr>
            <a:lvl3pPr indent="-523748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3pPr>
            <a:lvl4pPr indent="-523748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●"/>
              <a:defRPr sz="6193"/>
            </a:lvl4pPr>
            <a:lvl5pPr indent="-523748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5pPr>
            <a:lvl6pPr indent="-523748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6pPr>
            <a:lvl7pPr indent="-523748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●"/>
              <a:defRPr sz="6193"/>
            </a:lvl7pPr>
            <a:lvl8pPr indent="-523748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8pPr>
            <a:lvl9pPr indent="-523748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17122301" y="9679723"/>
            <a:ext cx="14172384" cy="28694402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indent="-57296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1pPr>
            <a:lvl2pPr indent="-523748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2pPr>
            <a:lvl3pPr indent="-523748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3pPr>
            <a:lvl4pPr indent="-523748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●"/>
              <a:defRPr sz="6193"/>
            </a:lvl4pPr>
            <a:lvl5pPr indent="-523748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5pPr>
            <a:lvl6pPr indent="-523748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6pPr>
            <a:lvl7pPr indent="-523748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●"/>
              <a:defRPr sz="6193"/>
            </a:lvl7pPr>
            <a:lvl8pPr indent="-523748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8pPr>
            <a:lvl9pPr indent="-523748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1104424" y="3737798"/>
            <a:ext cx="30190611" cy="4810056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0846"/>
              <a:buNone/>
              <a:defRPr sz="14450"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1104424" y="4666526"/>
            <a:ext cx="9949488" cy="6347034"/>
          </a:xfrm>
          <a:prstGeom prst="rect">
            <a:avLst/>
          </a:prstGeom>
          <a:noFill/>
          <a:ln>
            <a:noFill/>
          </a:ln>
        </p:spPr>
        <p:txBody>
          <a:bodyPr anchorCtr="0" anchor="b" bIns="354150" lIns="354150" spcFirstLastPara="1" rIns="354150" wrap="square" tIns="3541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296"/>
              <a:buNone/>
              <a:defRPr sz="12386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1104424" y="11671353"/>
            <a:ext cx="9949488" cy="26704006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indent="-523748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●"/>
              <a:defRPr sz="6193"/>
            </a:lvl1pPr>
            <a:lvl2pPr indent="-523748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2pPr>
            <a:lvl3pPr indent="-523748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3pPr>
            <a:lvl4pPr indent="-523748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●"/>
              <a:defRPr sz="6193"/>
            </a:lvl4pPr>
            <a:lvl5pPr indent="-523748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5pPr>
            <a:lvl6pPr indent="-523748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6pPr>
            <a:lvl7pPr indent="-523748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●"/>
              <a:defRPr sz="6193"/>
            </a:lvl7pPr>
            <a:lvl8pPr indent="-523748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○"/>
              <a:defRPr sz="6193"/>
            </a:lvl8pPr>
            <a:lvl9pPr indent="-523748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4648"/>
              <a:buChar char="■"/>
              <a:defRPr sz="6193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1737068" y="3780844"/>
            <a:ext cx="22562618" cy="34358912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593"/>
              <a:buNone/>
              <a:defRPr sz="24772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16199645" y="-1050"/>
            <a:ext cx="16199694" cy="43200538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471850" lIns="471850" spcFirstLastPara="1" rIns="471850" wrap="square" tIns="4718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865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940727" y="10357528"/>
            <a:ext cx="14333066" cy="12449768"/>
          </a:xfrm>
          <a:prstGeom prst="rect">
            <a:avLst/>
          </a:prstGeom>
          <a:noFill/>
          <a:ln>
            <a:noFill/>
          </a:ln>
        </p:spPr>
        <p:txBody>
          <a:bodyPr anchorCtr="0" anchor="b" bIns="354150" lIns="354150" spcFirstLastPara="1" rIns="354150" wrap="square" tIns="3541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269"/>
              <a:buNone/>
              <a:defRPr sz="21675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940727" y="23543234"/>
            <a:ext cx="14333066" cy="10373807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8134"/>
              <a:buNone/>
              <a:defRPr sz="10838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17501781" y="6081559"/>
            <a:ext cx="13595208" cy="31035455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-671322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972"/>
              <a:buChar char="●"/>
              <a:defRPr sz="9289"/>
            </a:lvl1pPr>
            <a:lvl2pPr indent="-57296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2pPr>
            <a:lvl3pPr indent="-57296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3pPr>
            <a:lvl4pPr indent="-57296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4pPr>
            <a:lvl5pPr indent="-572961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5pPr>
            <a:lvl6pPr indent="-572961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6pPr>
            <a:lvl7pPr indent="-572961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7pPr>
            <a:lvl8pPr indent="-572961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8pPr>
            <a:lvl9pPr indent="-57296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1104425" y="35532913"/>
            <a:ext cx="21255178" cy="5082346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6972"/>
              <a:buNone/>
              <a:defRPr sz="9289"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1104424" y="9290426"/>
            <a:ext cx="30190611" cy="16491734"/>
          </a:xfrm>
          <a:prstGeom prst="rect">
            <a:avLst/>
          </a:prstGeom>
          <a:noFill/>
          <a:ln>
            <a:noFill/>
          </a:ln>
        </p:spPr>
        <p:txBody>
          <a:bodyPr anchorCtr="0" anchor="b" bIns="354150" lIns="354150" spcFirstLastPara="1" rIns="354150" wrap="square" tIns="35415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6482"/>
              <a:buNone/>
              <a:defRPr sz="61933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1104424" y="26475772"/>
            <a:ext cx="30190611" cy="10925584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indent="-671322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6972"/>
              <a:buChar char="●"/>
              <a:defRPr sz="9289"/>
            </a:lvl1pPr>
            <a:lvl2pPr indent="-57296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2pPr>
            <a:lvl3pPr indent="-57296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3pPr>
            <a:lvl4pPr indent="-57296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4pPr>
            <a:lvl5pPr indent="-572961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5pPr>
            <a:lvl6pPr indent="-572961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6pPr>
            <a:lvl7pPr indent="-572961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●"/>
              <a:defRPr sz="7224"/>
            </a:lvl7pPr>
            <a:lvl8pPr indent="-572961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○"/>
              <a:defRPr sz="7224"/>
            </a:lvl8pPr>
            <a:lvl9pPr indent="-57296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5423"/>
              <a:buChar char="■"/>
              <a:defRPr sz="7224"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1104424" y="3737798"/>
            <a:ext cx="30190611" cy="4810056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846"/>
              <a:buFont typeface="Arial"/>
              <a:buNone/>
              <a:defRPr b="0" i="0" sz="1084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1104424" y="9679723"/>
            <a:ext cx="30190611" cy="28694402"/>
          </a:xfrm>
          <a:prstGeom prst="rect">
            <a:avLst/>
          </a:prstGeom>
          <a:noFill/>
          <a:ln>
            <a:noFill/>
          </a:ln>
        </p:spPr>
        <p:txBody>
          <a:bodyPr anchorCtr="0" anchor="t" bIns="354150" lIns="354150" spcFirstLastPara="1" rIns="354150" wrap="square" tIns="354150">
            <a:normAutofit/>
          </a:bodyPr>
          <a:lstStyle>
            <a:lvl1pPr indent="-671322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6972"/>
              <a:buFont typeface="Arial"/>
              <a:buChar char="●"/>
              <a:defRPr b="0" i="0" sz="697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57296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○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57296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■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57296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●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572961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○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572961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■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572961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●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572961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○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57296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23"/>
              <a:buFont typeface="Arial"/>
              <a:buChar char="■"/>
              <a:defRPr b="0" i="0" sz="5422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30019859" y="39166703"/>
            <a:ext cx="1944171" cy="3305864"/>
          </a:xfrm>
          <a:prstGeom prst="rect">
            <a:avLst/>
          </a:prstGeom>
          <a:noFill/>
          <a:ln>
            <a:noFill/>
          </a:ln>
        </p:spPr>
        <p:txBody>
          <a:bodyPr anchorCtr="0" anchor="ctr" bIns="354150" lIns="354150" spcFirstLastPara="1" rIns="354150" wrap="square" tIns="354150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873"/>
              <a:buFont typeface="Arial"/>
              <a:buNone/>
              <a:defRPr b="0" i="0" sz="5160" u="none" cap="none" strike="noStrik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" y="13487"/>
            <a:ext cx="32399289" cy="43173670"/>
          </a:xfrm>
          <a:prstGeom prst="rect">
            <a:avLst/>
          </a:prstGeom>
          <a:noFill/>
          <a:ln>
            <a:noFill/>
          </a:ln>
        </p:spPr>
      </p:pic>
      <p:sp>
        <p:nvSpPr>
          <p:cNvPr id="55" name="Google Shape;55;p13"/>
          <p:cNvSpPr txBox="1"/>
          <p:nvPr/>
        </p:nvSpPr>
        <p:spPr>
          <a:xfrm>
            <a:off x="2703764" y="5625062"/>
            <a:ext cx="26991762" cy="31950517"/>
          </a:xfrm>
          <a:prstGeom prst="rect">
            <a:avLst/>
          </a:prstGeom>
          <a:noFill/>
          <a:ln>
            <a:noFill/>
          </a:ln>
        </p:spPr>
        <p:txBody>
          <a:bodyPr anchorCtr="0" anchor="t" bIns="121800" lIns="121800" spcFirstLastPara="1" rIns="121800" wrap="square" tIns="1218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9289" u="none" cap="none" strike="noStrike">
              <a:solidFill>
                <a:schemeClr val="dk2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